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6" r:id="rId2"/>
    <p:sldId id="262" r:id="rId3"/>
    <p:sldId id="263" r:id="rId4"/>
    <p:sldId id="264" r:id="rId5"/>
    <p:sldId id="256" r:id="rId6"/>
    <p:sldId id="257" r:id="rId7"/>
    <p:sldId id="258" r:id="rId8"/>
    <p:sldId id="259" r:id="rId9"/>
    <p:sldId id="260" r:id="rId10"/>
    <p:sldId id="261" r:id="rId11"/>
    <p:sldId id="265" r:id="rId1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Noklikšķiniet, lai rediģētu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888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8547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4029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650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977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7720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527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4046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1360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319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3516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23E0A-C6DF-418F-A0C5-63B949D0BC3A}" type="datetimeFigureOut">
              <a:rPr lang="lv-LV" smtClean="0"/>
              <a:t>24.03.2020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9A4B5-5881-4AB3-A764-DB9031A10A4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621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17170" y="344744"/>
            <a:ext cx="11807190" cy="5838886"/>
          </a:xfrm>
        </p:spPr>
        <p:txBody>
          <a:bodyPr>
            <a:noAutofit/>
          </a:bodyPr>
          <a:lstStyle/>
          <a:p>
            <a:endParaRPr lang="lv-LV" sz="2500" dirty="0" smtClean="0"/>
          </a:p>
          <a:p>
            <a:endParaRPr lang="lv-LV" sz="2500" dirty="0"/>
          </a:p>
          <a:p>
            <a:endParaRPr lang="lv-LV" sz="2500" dirty="0" smtClean="0"/>
          </a:p>
          <a:p>
            <a:endParaRPr lang="lv-LV" sz="2500" dirty="0"/>
          </a:p>
          <a:p>
            <a:endParaRPr lang="lv-LV" sz="2500" dirty="0" smtClean="0"/>
          </a:p>
          <a:p>
            <a:r>
              <a:rPr lang="lv-LV" sz="4500" b="1" dirty="0" smtClean="0"/>
              <a:t>Prezentācija patstāvīgam praktiskam darbam</a:t>
            </a:r>
            <a:endParaRPr lang="lv-LV" sz="4500" b="1" dirty="0" smtClean="0"/>
          </a:p>
        </p:txBody>
      </p:sp>
    </p:spTree>
    <p:extLst>
      <p:ext uri="{BB962C8B-B14F-4D97-AF65-F5344CB8AC3E}">
        <p14:creationId xmlns:p14="http://schemas.microsoft.com/office/powerpoint/2010/main" val="239637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554182" y="184724"/>
            <a:ext cx="10935854" cy="1320802"/>
          </a:xfrm>
        </p:spPr>
        <p:txBody>
          <a:bodyPr>
            <a:normAutofit/>
          </a:bodyPr>
          <a:lstStyle/>
          <a:p>
            <a:r>
              <a:rPr lang="lv-LV" sz="2500" b="1" dirty="0" smtClean="0"/>
              <a:t>Skrējiena polka</a:t>
            </a:r>
          </a:p>
          <a:p>
            <a:r>
              <a:rPr lang="lv-LV" sz="2500" dirty="0"/>
              <a:t>Izpilda tāpat kā </a:t>
            </a:r>
            <a:r>
              <a:rPr lang="lv-LV" sz="2500" dirty="0" err="1"/>
              <a:t>Pieliciena</a:t>
            </a:r>
            <a:r>
              <a:rPr lang="lv-LV" sz="2500" dirty="0"/>
              <a:t> polku, tikai plašāk viegliem </a:t>
            </a:r>
            <a:r>
              <a:rPr lang="lv-LV" sz="2500" dirty="0" smtClean="0"/>
              <a:t>skrējiena soļiem.</a:t>
            </a:r>
            <a:endParaRPr lang="lv-LV" sz="2500" b="1" dirty="0"/>
          </a:p>
        </p:txBody>
      </p:sp>
      <p:pic>
        <p:nvPicPr>
          <p:cNvPr id="4" name="Skrejiena polka atra temp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800" y="16002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1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17170" y="2034540"/>
            <a:ext cx="11807190" cy="2240280"/>
          </a:xfrm>
        </p:spPr>
        <p:txBody>
          <a:bodyPr>
            <a:normAutofit/>
          </a:bodyPr>
          <a:lstStyle/>
          <a:p>
            <a:r>
              <a:rPr lang="lv-LV" dirty="0" smtClean="0"/>
              <a:t>Dejojam arī mājās…. </a:t>
            </a:r>
            <a:r>
              <a:rPr lang="lv-LV" dirty="0" smtClean="0">
                <a:sym typeface="Wingdings" panose="05000000000000000000" pitchFamily="2" charset="2"/>
              </a:rPr>
              <a:t></a:t>
            </a:r>
            <a:endParaRPr lang="lv-LV" dirty="0" smtClean="0"/>
          </a:p>
        </p:txBody>
      </p:sp>
    </p:spTree>
    <p:extLst>
      <p:ext uri="{BB962C8B-B14F-4D97-AF65-F5344CB8AC3E}">
        <p14:creationId xmlns:p14="http://schemas.microsoft.com/office/powerpoint/2010/main" val="26836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17170" y="344744"/>
            <a:ext cx="11807190" cy="5838886"/>
          </a:xfrm>
        </p:spPr>
        <p:txBody>
          <a:bodyPr>
            <a:noAutofit/>
          </a:bodyPr>
          <a:lstStyle/>
          <a:p>
            <a:r>
              <a:rPr lang="lv-LV" sz="2500" b="1" dirty="0" smtClean="0"/>
              <a:t>Dejojot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v-LV" sz="2500" dirty="0" smtClean="0"/>
              <a:t>Auguma </a:t>
            </a:r>
            <a:r>
              <a:rPr lang="lv-LV" sz="2500" dirty="0"/>
              <a:t>svars var balstīties vai nu uz abām kājām, vai uz vienas kājas. </a:t>
            </a:r>
            <a:endParaRPr lang="lv-LV" sz="2500" dirty="0" smtClean="0"/>
          </a:p>
          <a:p>
            <a:endParaRPr lang="lv-LV" sz="25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v-LV" sz="2500" dirty="0" smtClean="0"/>
              <a:t>Kāju</a:t>
            </a:r>
            <a:r>
              <a:rPr lang="lv-LV" sz="2500" dirty="0"/>
              <a:t>, uz kuras atrodas auguma svars, sauc par balsta </a:t>
            </a:r>
            <a:r>
              <a:rPr lang="lv-LV" sz="2500" dirty="0" smtClean="0"/>
              <a:t>kāju (pamat kāju). </a:t>
            </a:r>
            <a:endParaRPr lang="lv-LV" sz="2500" dirty="0" smtClean="0"/>
          </a:p>
          <a:p>
            <a:endParaRPr lang="lv-LV" sz="25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v-LV" sz="2500" dirty="0" smtClean="0"/>
              <a:t> </a:t>
            </a:r>
            <a:r>
              <a:rPr lang="lv-LV" sz="2500" dirty="0"/>
              <a:t>No svara atbrīvoto kāju sauc par brīvo </a:t>
            </a:r>
            <a:r>
              <a:rPr lang="lv-LV" sz="2500" dirty="0" smtClean="0"/>
              <a:t>kāju; </a:t>
            </a:r>
          </a:p>
          <a:p>
            <a:endParaRPr lang="lv-LV" sz="25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v-LV" sz="2500" dirty="0" smtClean="0"/>
              <a:t>Kāja </a:t>
            </a:r>
            <a:r>
              <a:rPr lang="lv-LV" sz="2500" dirty="0"/>
              <a:t>celī var būt izstiepta, saliekta, mazliet saliekta vai brīva</a:t>
            </a:r>
            <a:r>
              <a:rPr lang="lv-LV" sz="2500" dirty="0" smtClean="0"/>
              <a:t>.</a:t>
            </a:r>
          </a:p>
          <a:p>
            <a:endParaRPr lang="lv-LV" sz="25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v-LV" sz="2500" dirty="0" smtClean="0"/>
              <a:t> </a:t>
            </a:r>
            <a:r>
              <a:rPr lang="lv-LV" sz="2500" dirty="0"/>
              <a:t>Dejotājs var atrasties pilnā pietupienā uz </a:t>
            </a:r>
            <a:r>
              <a:rPr lang="lv-LV" sz="2500" dirty="0" err="1"/>
              <a:t>puspēdām</a:t>
            </a:r>
            <a:r>
              <a:rPr lang="lv-LV" sz="2500" dirty="0"/>
              <a:t>, kājas ceļos maksimāli saliektas, puspietupienā balstoties uz visas pēdas. </a:t>
            </a:r>
            <a:endParaRPr lang="lv-LV" sz="2500" dirty="0" smtClean="0"/>
          </a:p>
          <a:p>
            <a:endParaRPr lang="lv-LV" sz="25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lv-LV" sz="2500" dirty="0" smtClean="0"/>
              <a:t>Kāju </a:t>
            </a:r>
            <a:r>
              <a:rPr lang="lv-LV" sz="2500" dirty="0"/>
              <a:t>var pacelt uz priekšu, sānis, atpakaļ un krustojot otru kāju. </a:t>
            </a:r>
            <a:endParaRPr lang="lv-LV" sz="2500" dirty="0" smtClean="0"/>
          </a:p>
        </p:txBody>
      </p:sp>
    </p:spTree>
    <p:extLst>
      <p:ext uri="{BB962C8B-B14F-4D97-AF65-F5344CB8AC3E}">
        <p14:creationId xmlns:p14="http://schemas.microsoft.com/office/powerpoint/2010/main" val="8187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0174" y="207393"/>
            <a:ext cx="11402695" cy="1811002"/>
          </a:xfrm>
        </p:spPr>
        <p:txBody>
          <a:bodyPr>
            <a:normAutofit/>
          </a:bodyPr>
          <a:lstStyle/>
          <a:p>
            <a:r>
              <a:rPr lang="lv-LV" b="1" dirty="0" smtClean="0"/>
              <a:t>Kāju stāvokļi</a:t>
            </a:r>
          </a:p>
          <a:p>
            <a:r>
              <a:rPr lang="lv-LV" dirty="0" smtClean="0"/>
              <a:t>Ar </a:t>
            </a:r>
            <a:r>
              <a:rPr lang="lv-LV" dirty="0"/>
              <a:t>pēdu pie potītes , ar papēdi pret ikriem, ar papēdi pie balsta kājas ceļa. </a:t>
            </a:r>
            <a:endParaRPr lang="lv-LV" dirty="0" smtClean="0"/>
          </a:p>
        </p:txBody>
      </p:sp>
      <p:pic>
        <p:nvPicPr>
          <p:cNvPr id="1026" name="Picture 2" descr="http://dejas.liepu.lv/assets/img/ar%20pedu%20pie%20balsta%20kajas%20ce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1" y="3977638"/>
            <a:ext cx="471678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ejas.liepu.lv/assets/img/ar%20pedu%20pie%20potit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4" y="1247522"/>
            <a:ext cx="4272409" cy="291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ejas.liepu.lv/assets/img/ar%20pedu%20pie%20ikri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568" y="1112894"/>
            <a:ext cx="4767147" cy="297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1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17170" y="2034540"/>
            <a:ext cx="11807190" cy="4231506"/>
          </a:xfrm>
        </p:spPr>
        <p:txBody>
          <a:bodyPr>
            <a:normAutofit/>
          </a:bodyPr>
          <a:lstStyle/>
          <a:p>
            <a:endParaRPr lang="lv-LV" dirty="0" smtClean="0"/>
          </a:p>
          <a:p>
            <a:endParaRPr lang="lv-LV" sz="3500" b="1" dirty="0"/>
          </a:p>
          <a:p>
            <a:r>
              <a:rPr lang="lv-LV" sz="3500" b="1" dirty="0"/>
              <a:t>I</a:t>
            </a:r>
            <a:r>
              <a:rPr lang="lv-LV" sz="3500" b="1" dirty="0" smtClean="0"/>
              <a:t>eskats dažos latviešu skatuviskās dejas </a:t>
            </a:r>
            <a:r>
              <a:rPr lang="lv-LV" sz="3500" b="1" dirty="0" err="1" smtClean="0"/>
              <a:t>pamatsoļos</a:t>
            </a:r>
            <a:r>
              <a:rPr lang="lv-LV" sz="3500" b="1" dirty="0" smtClean="0"/>
              <a:t>, to pareizā izpildē</a:t>
            </a:r>
            <a:r>
              <a:rPr lang="lv-LV" sz="3500" b="1" dirty="0" smtClean="0"/>
              <a:t>….</a:t>
            </a:r>
          </a:p>
          <a:p>
            <a:endParaRPr lang="lv-LV" sz="3500" b="1" dirty="0"/>
          </a:p>
          <a:p>
            <a:endParaRPr lang="lv-LV" sz="3500" b="1" dirty="0" smtClean="0"/>
          </a:p>
          <a:p>
            <a:r>
              <a:rPr lang="lv-LV" sz="3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 noskatītos video, </a:t>
            </a:r>
            <a:r>
              <a:rPr lang="lv-LV" sz="35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novieto kursoru </a:t>
            </a:r>
            <a:r>
              <a:rPr lang="lv-LV" sz="3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 bildes !!!</a:t>
            </a:r>
            <a:endParaRPr lang="lv-LV" sz="35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5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554182" y="184724"/>
            <a:ext cx="10935854" cy="1320802"/>
          </a:xfrm>
        </p:spPr>
        <p:txBody>
          <a:bodyPr>
            <a:normAutofit/>
          </a:bodyPr>
          <a:lstStyle/>
          <a:p>
            <a:r>
              <a:rPr lang="lv-LV" sz="2500" b="1" dirty="0" smtClean="0"/>
              <a:t>Gājiena solis</a:t>
            </a:r>
          </a:p>
          <a:p>
            <a:r>
              <a:rPr lang="lv-LV" sz="2500" dirty="0" smtClean="0"/>
              <a:t>Skatuviskajās dejās gājiena soli sāk arī no pirkstgala. Kustību izpilda, virzoties uz priekšu, </a:t>
            </a:r>
            <a:r>
              <a:rPr lang="lv-LV" sz="2500" dirty="0" err="1" smtClean="0"/>
              <a:t>atmuguriski</a:t>
            </a:r>
            <a:r>
              <a:rPr lang="lv-LV" sz="2500" dirty="0" smtClean="0"/>
              <a:t> (sākot no </a:t>
            </a:r>
            <a:r>
              <a:rPr lang="lv-LV" sz="2500" dirty="0" err="1" smtClean="0"/>
              <a:t>puspirkstiem</a:t>
            </a:r>
            <a:r>
              <a:rPr lang="lv-LV" sz="2500" dirty="0" smtClean="0"/>
              <a:t>), griežoties.</a:t>
            </a:r>
            <a:endParaRPr lang="lv-LV" sz="2500" dirty="0"/>
          </a:p>
        </p:txBody>
      </p:sp>
      <p:pic>
        <p:nvPicPr>
          <p:cNvPr id="5" name="Gajiena sol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2228" y="2463106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2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80010" y="184724"/>
            <a:ext cx="12012930" cy="1320802"/>
          </a:xfrm>
        </p:spPr>
        <p:txBody>
          <a:bodyPr>
            <a:noAutofit/>
          </a:bodyPr>
          <a:lstStyle/>
          <a:p>
            <a:r>
              <a:rPr lang="lv-LV" sz="2500" b="1" dirty="0" smtClean="0"/>
              <a:t>Teciņus solis</a:t>
            </a:r>
          </a:p>
          <a:p>
            <a:r>
              <a:rPr lang="lv-LV" sz="2500" dirty="0" smtClean="0"/>
              <a:t>Solis </a:t>
            </a:r>
            <a:r>
              <a:rPr lang="lv-LV" sz="2500" dirty="0"/>
              <a:t>ar labo kāju uz priekšu uz </a:t>
            </a:r>
            <a:r>
              <a:rPr lang="lv-LV" sz="2500" dirty="0" err="1"/>
              <a:t>puspēdas</a:t>
            </a:r>
            <a:r>
              <a:rPr lang="lv-LV" sz="2500" dirty="0"/>
              <a:t>, viegli izšūpojoties pēdās un potītē, celis </a:t>
            </a:r>
            <a:r>
              <a:rPr lang="lv-LV" sz="2500" dirty="0" smtClean="0"/>
              <a:t>atbrīvots tāds </a:t>
            </a:r>
            <a:r>
              <a:rPr lang="lv-LV" sz="2500" dirty="0"/>
              <a:t>pats solis ar kreiso kāju uz priekšu. </a:t>
            </a:r>
            <a:r>
              <a:rPr lang="lv-LV" sz="2500" dirty="0" smtClean="0"/>
              <a:t>Teciņus </a:t>
            </a:r>
            <a:r>
              <a:rPr lang="lv-LV" sz="2500" dirty="0"/>
              <a:t>soli var dejot uz priekšu, </a:t>
            </a:r>
            <a:r>
              <a:rPr lang="lv-LV" sz="2500" dirty="0" err="1"/>
              <a:t>atmuguriski</a:t>
            </a:r>
            <a:r>
              <a:rPr lang="lv-LV" sz="2500" dirty="0"/>
              <a:t>, sānis, krustojot kājas, griežoties pa labi un pa kreisi, kā arī uz vietas (mīņāšanās).</a:t>
            </a:r>
          </a:p>
        </p:txBody>
      </p:sp>
      <p:pic>
        <p:nvPicPr>
          <p:cNvPr id="2" name="tecinu sol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040" y="221742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3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92365" y="64655"/>
            <a:ext cx="11831780" cy="1403927"/>
          </a:xfrm>
        </p:spPr>
        <p:txBody>
          <a:bodyPr>
            <a:noAutofit/>
          </a:bodyPr>
          <a:lstStyle/>
          <a:p>
            <a:r>
              <a:rPr lang="lv-LV" sz="2500" b="1" dirty="0" smtClean="0"/>
              <a:t>Solis ar palēcienu</a:t>
            </a:r>
          </a:p>
          <a:p>
            <a:pPr algn="just"/>
            <a:r>
              <a:rPr lang="lv-LV" sz="2500" b="1" dirty="0"/>
              <a:t>Solis ar palēcienu ir visai radniecīgs palēciena solim, </a:t>
            </a:r>
            <a:r>
              <a:rPr lang="lv-LV" sz="2500" dirty="0"/>
              <a:t>tikai palēciens atdalās no soļa. Solis ir nedaudz uzsvērts, bet palēciens viegls. </a:t>
            </a:r>
            <a:r>
              <a:rPr lang="lv-LV" sz="2500" dirty="0" smtClean="0"/>
              <a:t>Solis </a:t>
            </a:r>
            <a:r>
              <a:rPr lang="lv-LV" sz="2500" dirty="0"/>
              <a:t>ar labo kāju uz priekšu no </a:t>
            </a:r>
            <a:r>
              <a:rPr lang="lv-LV" sz="2500" dirty="0" err="1"/>
              <a:t>puspēdas</a:t>
            </a:r>
            <a:r>
              <a:rPr lang="lv-LV" sz="2500" dirty="0"/>
              <a:t>, </a:t>
            </a:r>
            <a:r>
              <a:rPr lang="lv-LV" sz="2500" dirty="0" smtClean="0"/>
              <a:t>kreiso </a:t>
            </a:r>
            <a:r>
              <a:rPr lang="lv-LV" sz="2500" dirty="0"/>
              <a:t>kāju saliec celī, papēdis pret </a:t>
            </a:r>
            <a:r>
              <a:rPr lang="lv-LV" sz="2500" dirty="0" smtClean="0"/>
              <a:t>ikriem. Vienlaicīgi </a:t>
            </a:r>
            <a:r>
              <a:rPr lang="lv-LV" sz="2500" dirty="0"/>
              <a:t>palēciens uz labās kājas ar akcentu uz augšu un pavirzoties uz </a:t>
            </a:r>
            <a:r>
              <a:rPr lang="lv-LV" sz="2500" dirty="0" smtClean="0"/>
              <a:t>priekšu. Kustību </a:t>
            </a:r>
            <a:r>
              <a:rPr lang="lv-LV" sz="2500" dirty="0"/>
              <a:t>atkārto ar kreiso kāju. Izpilda uz vietas, sānis, uz priekšu, atpakaļ griežoties pa vienam un pa pāriem</a:t>
            </a:r>
            <a:r>
              <a:rPr lang="lv-LV" sz="2500" dirty="0" smtClean="0"/>
              <a:t>..</a:t>
            </a:r>
            <a:endParaRPr lang="lv-LV" sz="2500" b="1" dirty="0" smtClean="0"/>
          </a:p>
        </p:txBody>
      </p:sp>
      <p:pic>
        <p:nvPicPr>
          <p:cNvPr id="5" name="solis ar palecie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8877" y="2540231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3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554182" y="184724"/>
            <a:ext cx="11401598" cy="1320802"/>
          </a:xfrm>
        </p:spPr>
        <p:txBody>
          <a:bodyPr>
            <a:noAutofit/>
          </a:bodyPr>
          <a:lstStyle/>
          <a:p>
            <a:r>
              <a:rPr lang="lv-LV" sz="2500" b="1" dirty="0"/>
              <a:t>G</a:t>
            </a:r>
            <a:r>
              <a:rPr lang="lv-LV" sz="2500" b="1" dirty="0" smtClean="0"/>
              <a:t>alopa solis</a:t>
            </a:r>
            <a:endParaRPr lang="lv-LV" sz="2500" b="1" dirty="0"/>
          </a:p>
          <a:p>
            <a:pPr algn="just"/>
            <a:r>
              <a:rPr lang="lv-LV" sz="2500" dirty="0"/>
              <a:t>Galopa solis līdzīgs </a:t>
            </a:r>
            <a:r>
              <a:rPr lang="lv-LV" sz="2500" dirty="0" err="1"/>
              <a:t>pievilciena</a:t>
            </a:r>
            <a:r>
              <a:rPr lang="lv-LV" sz="2500" dirty="0"/>
              <a:t> solim, tikai to izpilda palecoties. </a:t>
            </a:r>
            <a:r>
              <a:rPr lang="lv-LV" sz="2500" dirty="0" err="1"/>
              <a:t>Uztaktī</a:t>
            </a:r>
            <a:r>
              <a:rPr lang="lv-LV" sz="2500" dirty="0"/>
              <a:t> „–i” – ceļus nedaudz saliec. „Viens–” – slīdošs solis ar labo kāju no </a:t>
            </a:r>
            <a:r>
              <a:rPr lang="lv-LV" sz="2500" dirty="0" err="1"/>
              <a:t>puspēdas</a:t>
            </a:r>
            <a:r>
              <a:rPr lang="lv-LV" sz="2500" dirty="0"/>
              <a:t> sānis pa labi, ceļi mazliet saliekti</a:t>
            </a:r>
            <a:r>
              <a:rPr lang="lv-LV" sz="2500" dirty="0" smtClean="0"/>
              <a:t>, viegli </a:t>
            </a:r>
            <a:r>
              <a:rPr lang="lv-LV" sz="2500" dirty="0"/>
              <a:t>palecoties, kreiso kāju pievelk pie labās kājas </a:t>
            </a:r>
            <a:r>
              <a:rPr lang="lv-LV" sz="2500" dirty="0" smtClean="0"/>
              <a:t>un </a:t>
            </a:r>
            <a:r>
              <a:rPr lang="lv-LV" sz="2500" dirty="0"/>
              <a:t>tūlīt nostājas uz kreisās kājas (labās kājas vietā) visas pēdas. </a:t>
            </a:r>
            <a:r>
              <a:rPr lang="lv-LV" sz="2500" dirty="0" smtClean="0"/>
              <a:t>Tāpat </a:t>
            </a:r>
            <a:r>
              <a:rPr lang="lv-LV" sz="2500" dirty="0"/>
              <a:t>kustību izpilda sānis pa kreisi, sākot ar kreiso </a:t>
            </a:r>
            <a:r>
              <a:rPr lang="lv-LV" sz="2500" dirty="0" smtClean="0"/>
              <a:t>kāju</a:t>
            </a:r>
            <a:endParaRPr lang="lv-LV" sz="2500" b="1" dirty="0" smtClean="0"/>
          </a:p>
        </p:txBody>
      </p:sp>
      <p:pic>
        <p:nvPicPr>
          <p:cNvPr id="4" name="Galopa sol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4830" y="265176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2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554182" y="184724"/>
            <a:ext cx="11458748" cy="1320802"/>
          </a:xfrm>
        </p:spPr>
        <p:txBody>
          <a:bodyPr>
            <a:noAutofit/>
          </a:bodyPr>
          <a:lstStyle/>
          <a:p>
            <a:r>
              <a:rPr lang="lv-LV" sz="2500" b="1" dirty="0" err="1" smtClean="0"/>
              <a:t>Pieliciena</a:t>
            </a:r>
            <a:r>
              <a:rPr lang="lv-LV" sz="2500" b="1" dirty="0" smtClean="0"/>
              <a:t> polka</a:t>
            </a:r>
          </a:p>
          <a:p>
            <a:pPr algn="just"/>
            <a:r>
              <a:rPr lang="lv-LV" sz="2500" dirty="0" smtClean="0"/>
              <a:t>Svars </a:t>
            </a:r>
            <a:r>
              <a:rPr lang="lv-LV" sz="2500" dirty="0"/>
              <a:t>uz </a:t>
            </a:r>
            <a:r>
              <a:rPr lang="lv-LV" sz="2500" dirty="0" err="1"/>
              <a:t>puspēdām</a:t>
            </a:r>
            <a:r>
              <a:rPr lang="lv-LV" sz="2500" dirty="0"/>
              <a:t>. </a:t>
            </a:r>
            <a:r>
              <a:rPr lang="lv-LV" sz="2500" dirty="0" err="1"/>
              <a:t>Taktī</a:t>
            </a:r>
            <a:r>
              <a:rPr lang="lv-LV" sz="2500" dirty="0"/>
              <a:t> viens polkas solis. </a:t>
            </a:r>
            <a:r>
              <a:rPr lang="lv-LV" sz="2500" dirty="0" err="1"/>
              <a:t>Uztaktī</a:t>
            </a:r>
            <a:r>
              <a:rPr lang="lv-LV" sz="2500" dirty="0"/>
              <a:t> „–i” – palēciens uz kreisās kājas. Labo kāju, saliektu celī, paceļ ar papēdi pret kreisās kājas ikriem, celis vērsts uz priekšu</a:t>
            </a:r>
            <a:r>
              <a:rPr lang="lv-LV" sz="2500" dirty="0" smtClean="0"/>
              <a:t>. </a:t>
            </a:r>
            <a:r>
              <a:rPr lang="lv-LV" sz="2500" dirty="0"/>
              <a:t>Kustību turpina, sākot ar kreiso kāju.</a:t>
            </a:r>
            <a:endParaRPr lang="lv-LV" sz="2500" b="1" dirty="0"/>
          </a:p>
        </p:txBody>
      </p:sp>
      <p:pic>
        <p:nvPicPr>
          <p:cNvPr id="2" name="Pieliciena pol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09" y="209169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438</Words>
  <Application>Microsoft Office PowerPoint</Application>
  <PresentationFormat>Platekrāna</PresentationFormat>
  <Paragraphs>39</Paragraphs>
  <Slides>11</Slides>
  <Notes>0</Notes>
  <HiddenSlides>0</HiddenSlides>
  <MMClips>6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dizains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User</dc:creator>
  <cp:lastModifiedBy>User</cp:lastModifiedBy>
  <cp:revision>10</cp:revision>
  <dcterms:created xsi:type="dcterms:W3CDTF">2020-03-24T12:59:19Z</dcterms:created>
  <dcterms:modified xsi:type="dcterms:W3CDTF">2020-03-24T16:16:12Z</dcterms:modified>
</cp:coreProperties>
</file>